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AEE215-BF63-4507-B4BA-987FCF149741}" v="4" dt="2024-09-30T18:05:56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a Delancey" userId="f6e3b1c0-2462-41f6-b70f-482957ee7178" providerId="ADAL" clId="{87AEE215-BF63-4507-B4BA-987FCF149741}"/>
    <pc:docChg chg="undo custSel delSld modSld">
      <pc:chgData name="Lorena Delancey" userId="f6e3b1c0-2462-41f6-b70f-482957ee7178" providerId="ADAL" clId="{87AEE215-BF63-4507-B4BA-987FCF149741}" dt="2024-09-30T18:06:51.871" v="53" actId="1076"/>
      <pc:docMkLst>
        <pc:docMk/>
      </pc:docMkLst>
      <pc:sldChg chg="del">
        <pc:chgData name="Lorena Delancey" userId="f6e3b1c0-2462-41f6-b70f-482957ee7178" providerId="ADAL" clId="{87AEE215-BF63-4507-B4BA-987FCF149741}" dt="2024-09-30T18:00:41.687" v="4" actId="47"/>
        <pc:sldMkLst>
          <pc:docMk/>
          <pc:sldMk cId="3152358106" sldId="256"/>
        </pc:sldMkLst>
      </pc:sldChg>
      <pc:sldChg chg="addSp delSp modSp mod">
        <pc:chgData name="Lorena Delancey" userId="f6e3b1c0-2462-41f6-b70f-482957ee7178" providerId="ADAL" clId="{87AEE215-BF63-4507-B4BA-987FCF149741}" dt="2024-09-30T18:06:51.871" v="53" actId="1076"/>
        <pc:sldMkLst>
          <pc:docMk/>
          <pc:sldMk cId="456797035" sldId="257"/>
        </pc:sldMkLst>
        <pc:spChg chg="mod">
          <ac:chgData name="Lorena Delancey" userId="f6e3b1c0-2462-41f6-b70f-482957ee7178" providerId="ADAL" clId="{87AEE215-BF63-4507-B4BA-987FCF149741}" dt="2024-09-30T18:06:41.086" v="51" actId="1076"/>
          <ac:spMkLst>
            <pc:docMk/>
            <pc:sldMk cId="456797035" sldId="257"/>
            <ac:spMk id="3" creationId="{3C049B68-5742-FBC9-41FF-AA1D0DC6225B}"/>
          </ac:spMkLst>
        </pc:spChg>
        <pc:picChg chg="del">
          <ac:chgData name="Lorena Delancey" userId="f6e3b1c0-2462-41f6-b70f-482957ee7178" providerId="ADAL" clId="{87AEE215-BF63-4507-B4BA-987FCF149741}" dt="2024-09-30T18:00:52.153" v="5" actId="478"/>
          <ac:picMkLst>
            <pc:docMk/>
            <pc:sldMk cId="456797035" sldId="257"/>
            <ac:picMk id="4" creationId="{B25948BA-EB87-5B99-72AD-9ACF0F61CBFF}"/>
          </ac:picMkLst>
        </pc:picChg>
        <pc:picChg chg="add del mod">
          <ac:chgData name="Lorena Delancey" userId="f6e3b1c0-2462-41f6-b70f-482957ee7178" providerId="ADAL" clId="{87AEE215-BF63-4507-B4BA-987FCF149741}" dt="2024-09-30T18:05:25.619" v="36" actId="478"/>
          <ac:picMkLst>
            <pc:docMk/>
            <pc:sldMk cId="456797035" sldId="257"/>
            <ac:picMk id="5" creationId="{9BC7E105-3E94-166A-4C57-C0F2878D5AA2}"/>
          </ac:picMkLst>
        </pc:picChg>
        <pc:picChg chg="add mod">
          <ac:chgData name="Lorena Delancey" userId="f6e3b1c0-2462-41f6-b70f-482957ee7178" providerId="ADAL" clId="{87AEE215-BF63-4507-B4BA-987FCF149741}" dt="2024-09-30T18:05:23.484" v="35" actId="931"/>
          <ac:picMkLst>
            <pc:docMk/>
            <pc:sldMk cId="456797035" sldId="257"/>
            <ac:picMk id="13" creationId="{FBD31401-91EC-E448-91B0-9922695FECAA}"/>
          </ac:picMkLst>
        </pc:picChg>
        <pc:picChg chg="add mod">
          <ac:chgData name="Lorena Delancey" userId="f6e3b1c0-2462-41f6-b70f-482957ee7178" providerId="ADAL" clId="{87AEE215-BF63-4507-B4BA-987FCF149741}" dt="2024-09-30T18:06:51.871" v="53" actId="1076"/>
          <ac:picMkLst>
            <pc:docMk/>
            <pc:sldMk cId="456797035" sldId="257"/>
            <ac:picMk id="15" creationId="{FF686654-C545-2D48-5C9B-53AA5601FAFB}"/>
          </ac:picMkLst>
        </pc:picChg>
      </pc:sldChg>
      <pc:sldChg chg="del">
        <pc:chgData name="Lorena Delancey" userId="f6e3b1c0-2462-41f6-b70f-482957ee7178" providerId="ADAL" clId="{87AEE215-BF63-4507-B4BA-987FCF149741}" dt="2024-09-30T18:00:36.623" v="1" actId="47"/>
        <pc:sldMkLst>
          <pc:docMk/>
          <pc:sldMk cId="1715300623" sldId="258"/>
        </pc:sldMkLst>
      </pc:sldChg>
      <pc:sldChg chg="del">
        <pc:chgData name="Lorena Delancey" userId="f6e3b1c0-2462-41f6-b70f-482957ee7178" providerId="ADAL" clId="{87AEE215-BF63-4507-B4BA-987FCF149741}" dt="2024-09-30T18:00:35.854" v="0" actId="47"/>
        <pc:sldMkLst>
          <pc:docMk/>
          <pc:sldMk cId="2773779434" sldId="259"/>
        </pc:sldMkLst>
      </pc:sldChg>
      <pc:sldChg chg="del">
        <pc:chgData name="Lorena Delancey" userId="f6e3b1c0-2462-41f6-b70f-482957ee7178" providerId="ADAL" clId="{87AEE215-BF63-4507-B4BA-987FCF149741}" dt="2024-09-30T18:00:38.178" v="2" actId="47"/>
        <pc:sldMkLst>
          <pc:docMk/>
          <pc:sldMk cId="1794652094" sldId="260"/>
        </pc:sldMkLst>
      </pc:sldChg>
      <pc:sldChg chg="del">
        <pc:chgData name="Lorena Delancey" userId="f6e3b1c0-2462-41f6-b70f-482957ee7178" providerId="ADAL" clId="{87AEE215-BF63-4507-B4BA-987FCF149741}" dt="2024-09-30T18:00:39.078" v="3" actId="47"/>
        <pc:sldMkLst>
          <pc:docMk/>
          <pc:sldMk cId="2296948874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3273B-DF68-4123-9277-3C0983AE516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B6E31-1F88-4F1A-95BB-2781BFC8A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3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8AAD-9938-445F-848F-7E15AABB410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B45C-6B5B-46C2-9EFB-5A9D9682D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8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8AAD-9938-445F-848F-7E15AABB410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B45C-6B5B-46C2-9EFB-5A9D9682D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4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8AAD-9938-445F-848F-7E15AABB410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B45C-6B5B-46C2-9EFB-5A9D9682D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4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8AAD-9938-445F-848F-7E15AABB410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B45C-6B5B-46C2-9EFB-5A9D9682D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3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8AAD-9938-445F-848F-7E15AABB410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B45C-6B5B-46C2-9EFB-5A9D9682D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8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8AAD-9938-445F-848F-7E15AABB410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B45C-6B5B-46C2-9EFB-5A9D9682D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9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8AAD-9938-445F-848F-7E15AABB410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B45C-6B5B-46C2-9EFB-5A9D9682D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1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8AAD-9938-445F-848F-7E15AABB410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B45C-6B5B-46C2-9EFB-5A9D9682D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1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8AAD-9938-445F-848F-7E15AABB410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B45C-6B5B-46C2-9EFB-5A9D9682D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8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8AAD-9938-445F-848F-7E15AABB410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B45C-6B5B-46C2-9EFB-5A9D9682D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2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8AAD-9938-445F-848F-7E15AABB410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B45C-6B5B-46C2-9EFB-5A9D9682D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6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5E418AAD-9938-445F-848F-7E15AABB410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A8C9B45C-6B5B-46C2-9EFB-5A9D9682D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63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om with tables and chairs&#10;&#10;Description automatically generated">
            <a:extLst>
              <a:ext uri="{FF2B5EF4-FFF2-40B4-BE49-F238E27FC236}">
                <a16:creationId xmlns:a16="http://schemas.microsoft.com/office/drawing/2014/main" id="{7E6E9EFC-C94F-2F06-77B1-3E22359C4F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4" r="-1" b="34174"/>
          <a:stretch/>
        </p:blipFill>
        <p:spPr>
          <a:xfrm>
            <a:off x="462343" y="453918"/>
            <a:ext cx="4425623" cy="1868815"/>
          </a:xfrm>
          <a:prstGeom prst="rect">
            <a:avLst/>
          </a:prstGeom>
        </p:spPr>
      </p:pic>
      <p:pic>
        <p:nvPicPr>
          <p:cNvPr id="8" name="Picture 7" descr="A cake with a waterfall and birds&#10;&#10;Description automatically generated">
            <a:extLst>
              <a:ext uri="{FF2B5EF4-FFF2-40B4-BE49-F238E27FC236}">
                <a16:creationId xmlns:a16="http://schemas.microsoft.com/office/drawing/2014/main" id="{87D612DC-1393-6447-EC90-C6B8D2818F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62" r="-2" b="17040"/>
          <a:stretch/>
        </p:blipFill>
        <p:spPr>
          <a:xfrm>
            <a:off x="455134" y="2482591"/>
            <a:ext cx="4425623" cy="3918209"/>
          </a:xfrm>
          <a:prstGeom prst="rect">
            <a:avLst/>
          </a:prstGeom>
        </p:spPr>
      </p:pic>
      <p:pic>
        <p:nvPicPr>
          <p:cNvPr id="10" name="Picture 9" descr="A cake decorated with flowers&#10;&#10;Description automatically generated">
            <a:extLst>
              <a:ext uri="{FF2B5EF4-FFF2-40B4-BE49-F238E27FC236}">
                <a16:creationId xmlns:a16="http://schemas.microsoft.com/office/drawing/2014/main" id="{30311C1D-0BA6-B8A1-96AD-92EDDAF144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21" r="12740" b="-3"/>
          <a:stretch/>
        </p:blipFill>
        <p:spPr>
          <a:xfrm>
            <a:off x="5039581" y="455276"/>
            <a:ext cx="2128524" cy="391820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634A21A-3D5D-4DFA-99F4-16A031986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1624" y="453918"/>
            <a:ext cx="4413176" cy="3918209"/>
          </a:xfrm>
          <a:prstGeom prst="rect">
            <a:avLst/>
          </a:prstGeom>
          <a:solidFill>
            <a:srgbClr val="3C3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049B68-5742-FBC9-41FF-AA1D0DC62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2871" y="2322733"/>
            <a:ext cx="3890682" cy="1321980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b="0" i="0" u="none" strike="noStrike" baseline="0" dirty="0">
                <a:latin typeface="Source Serif Pro" panose="02040603050405020204" pitchFamily="18" charset="0"/>
              </a:rPr>
              <a:t>Experience the wonder of the rainforest at the 39th Annual Chocolate Ball.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b="0" i="0" u="none" strike="noStrike" baseline="0" dirty="0">
                <a:latin typeface="Source Serif Pro" panose="02040603050405020204" pitchFamily="18" charset="0"/>
              </a:rPr>
              <a:t>Prepare to be captivated by nature’s wonder and indulge in show-stopping cakes inspired by the rainforest’s untamed beauty.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cake with colorful birds and flowers&#10;&#10;Description automatically generated">
            <a:extLst>
              <a:ext uri="{FF2B5EF4-FFF2-40B4-BE49-F238E27FC236}">
                <a16:creationId xmlns:a16="http://schemas.microsoft.com/office/drawing/2014/main" id="{5ABAAC8D-F3F1-2345-4E16-97CEDB76F4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978" r="7" b="7909"/>
          <a:stretch/>
        </p:blipFill>
        <p:spPr>
          <a:xfrm>
            <a:off x="5035056" y="4533661"/>
            <a:ext cx="2133050" cy="1865533"/>
          </a:xfrm>
          <a:prstGeom prst="rect">
            <a:avLst/>
          </a:prstGeom>
        </p:spPr>
      </p:pic>
      <p:pic>
        <p:nvPicPr>
          <p:cNvPr id="11" name="Picture 10" descr="A black background with a black border with a tiger snake and flowers&#10;&#10;Description automatically generated">
            <a:extLst>
              <a:ext uri="{FF2B5EF4-FFF2-40B4-BE49-F238E27FC236}">
                <a16:creationId xmlns:a16="http://schemas.microsoft.com/office/drawing/2014/main" id="{750C55DB-FF0F-92C7-8DA9-7874DDAF83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622" r="-1" b="21944"/>
          <a:stretch/>
        </p:blipFill>
        <p:spPr>
          <a:xfrm>
            <a:off x="7318437" y="4535267"/>
            <a:ext cx="2136433" cy="1865533"/>
          </a:xfrm>
          <a:prstGeom prst="rect">
            <a:avLst/>
          </a:prstGeom>
        </p:spPr>
      </p:pic>
      <p:pic>
        <p:nvPicPr>
          <p:cNvPr id="7" name="Picture 6" descr="A green lit staircase with plants&#10;&#10;Description automatically generated with medium confidence">
            <a:extLst>
              <a:ext uri="{FF2B5EF4-FFF2-40B4-BE49-F238E27FC236}">
                <a16:creationId xmlns:a16="http://schemas.microsoft.com/office/drawing/2014/main" id="{54B46424-FF05-B8D4-C382-972B8B6F612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591" r="2" b="11301"/>
          <a:stretch/>
        </p:blipFill>
        <p:spPr>
          <a:xfrm>
            <a:off x="9609170" y="4535267"/>
            <a:ext cx="2125631" cy="1865533"/>
          </a:xfrm>
          <a:prstGeom prst="rect">
            <a:avLst/>
          </a:prstGeom>
        </p:spPr>
      </p:pic>
      <p:pic>
        <p:nvPicPr>
          <p:cNvPr id="15" name="Picture 14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FF686654-C545-2D48-5C9B-53AA5601FA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57" y="501334"/>
            <a:ext cx="3311634" cy="182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97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abe1a1-3e71-4594-ba98-e79edf72653f" xsi:nil="true"/>
    <lcf76f155ced4ddcb4097134ff3c332f xmlns="5b515d5f-2752-4375-a386-428ca01a411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0B90771D1C841B0272C82F89325D2" ma:contentTypeVersion="18" ma:contentTypeDescription="Create a new document." ma:contentTypeScope="" ma:versionID="184559335e7e13618a445f95691b174b">
  <xsd:schema xmlns:xsd="http://www.w3.org/2001/XMLSchema" xmlns:xs="http://www.w3.org/2001/XMLSchema" xmlns:p="http://schemas.microsoft.com/office/2006/metadata/properties" xmlns:ns2="5b515d5f-2752-4375-a386-428ca01a411e" xmlns:ns3="f5abe1a1-3e71-4594-ba98-e79edf72653f" targetNamespace="http://schemas.microsoft.com/office/2006/metadata/properties" ma:root="true" ma:fieldsID="ddbc337288e04c9ac40145fb7c0b30b3" ns2:_="" ns3:_="">
    <xsd:import namespace="5b515d5f-2752-4375-a386-428ca01a411e"/>
    <xsd:import namespace="f5abe1a1-3e71-4594-ba98-e79edf7265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15d5f-2752-4375-a386-428ca01a41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257b99e-86d1-4778-9e3f-de5387d73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abe1a1-3e71-4594-ba98-e79edf72653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c89bf0-af71-40f8-b15b-b894c7ce98d8}" ma:internalName="TaxCatchAll" ma:showField="CatchAllData" ma:web="f5abe1a1-3e71-4594-ba98-e79edf7265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E39C66-CFC0-46D9-8244-3DD17F5F5F31}">
  <ds:schemaRefs>
    <ds:schemaRef ds:uri="http://purl.org/dc/terms/"/>
    <ds:schemaRef ds:uri="http://purl.org/dc/dcmitype/"/>
    <ds:schemaRef ds:uri="5b515d5f-2752-4375-a386-428ca01a411e"/>
    <ds:schemaRef ds:uri="http://www.w3.org/XML/1998/namespace"/>
    <ds:schemaRef ds:uri="f5abe1a1-3e71-4594-ba98-e79edf72653f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24798E1-6E69-4810-9756-3FF29AF504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E9B896-1302-4D1A-989F-E322C0A8CD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515d5f-2752-4375-a386-428ca01a411e"/>
    <ds:schemaRef ds:uri="f5abe1a1-3e71-4594-ba98-e79edf7265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2650</TotalTime>
  <Words>32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Source Serif Pro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Lorena Delancey</dc:creator>
  <cp:lastModifiedBy>Lorena Delancey</cp:lastModifiedBy>
  <cp:revision>11</cp:revision>
  <dcterms:created xsi:type="dcterms:W3CDTF">2024-06-10T20:15:07Z</dcterms:created>
  <dcterms:modified xsi:type="dcterms:W3CDTF">2024-09-30T18:06:58Z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0x010100EC10B90771D1C841B0272C82F89325D2</vt:lpwstr>
  </property>
  <property fmtid="{D5CDD505-2E9C-101B-9397-08002B2CF9AE}" pid="3" name="MediaServiceImageTags">
    <vt:lpwstr/>
  </property>
</Properties>
</file>